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7" Type="http://schemas.openxmlformats.org/package/2006/relationships/digital-signature/origin" Target="_xmlsignatures/origin.sigs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7" r:id="rId6"/>
    <p:sldId id="299" r:id="rId7"/>
    <p:sldId id="293" r:id="rId8"/>
    <p:sldId id="298" r:id="rId9"/>
    <p:sldId id="296" r:id="rId10"/>
    <p:sldId id="287" r:id="rId11"/>
    <p:sldId id="289" r:id="rId12"/>
    <p:sldId id="264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howGuides="1">
      <p:cViewPr varScale="1">
        <p:scale>
          <a:sx n="70" d="100"/>
          <a:sy n="70" d="100"/>
        </p:scale>
        <p:origin x="1166" y="27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70EC8-89E7-49A8-9777-66FB63CA31E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3631BD-2566-4DC7-B1B3-007666BB1868}" type="pres">
      <dgm:prSet presAssocID="{B5970EC8-89E7-49A8-9777-66FB63CA31E2}" presName="diagram" presStyleCnt="0">
        <dgm:presLayoutVars>
          <dgm:dir/>
          <dgm:resizeHandles val="exact"/>
        </dgm:presLayoutVars>
      </dgm:prSet>
      <dgm:spPr/>
    </dgm:pt>
  </dgm:ptLst>
  <dgm:cxnLst>
    <dgm:cxn modelId="{554E482B-040B-4A9F-A53B-D97B5EB997D3}" type="presOf" srcId="{B5970EC8-89E7-49A8-9777-66FB63CA31E2}" destId="{593631BD-2566-4DC7-B1B3-007666BB186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36560-185F-47A3-91F8-963D469C7D2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6CAD936-F81F-4255-BBD5-93819DD967C0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Introduction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Introduction Slide Link"/>
        </a:ext>
      </dgm:extLst>
    </dgm:pt>
    <dgm:pt modelId="{9170B949-7B14-43C6-84E3-0F8056BD90ED}" type="parTrans" cxnId="{030A6A11-FE42-4DE6-A4CA-9A5C3139621B}">
      <dgm:prSet/>
      <dgm:spPr/>
      <dgm:t>
        <a:bodyPr/>
        <a:lstStyle/>
        <a:p>
          <a:endParaRPr lang="en-US"/>
        </a:p>
      </dgm:t>
    </dgm:pt>
    <dgm:pt modelId="{7F4F44E0-9E81-4FEC-98B0-13B715552DB3}" type="sibTrans" cxnId="{030A6A11-FE42-4DE6-A4CA-9A5C3139621B}">
      <dgm:prSet/>
      <dgm:spPr/>
      <dgm:t>
        <a:bodyPr/>
        <a:lstStyle/>
        <a:p>
          <a:endParaRPr lang="en-US"/>
        </a:p>
      </dgm:t>
    </dgm:pt>
    <dgm:pt modelId="{926AA23A-E2E7-4DD4-9132-1A6905A71DFD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Government Investment in Accessibility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Government Investment in Accessibility Slide Link"/>
        </a:ext>
      </dgm:extLst>
    </dgm:pt>
    <dgm:pt modelId="{25241C74-EB14-416B-84AD-D2B774C86A2A}" type="parTrans" cxnId="{4C838C31-3C14-49BB-9976-BAF247378F81}">
      <dgm:prSet/>
      <dgm:spPr/>
      <dgm:t>
        <a:bodyPr/>
        <a:lstStyle/>
        <a:p>
          <a:endParaRPr lang="en-US"/>
        </a:p>
      </dgm:t>
    </dgm:pt>
    <dgm:pt modelId="{C603B94C-A066-4062-B575-05602E1F2528}" type="sibTrans" cxnId="{4C838C31-3C14-49BB-9976-BAF247378F81}">
      <dgm:prSet/>
      <dgm:spPr/>
      <dgm:t>
        <a:bodyPr/>
        <a:lstStyle/>
        <a:p>
          <a:endParaRPr lang="en-US"/>
        </a:p>
      </dgm:t>
    </dgm:pt>
    <dgm:pt modelId="{44BE01FE-8239-407C-81B3-9C53FAEF713F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Topics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Topics Slide Link"/>
        </a:ext>
      </dgm:extLst>
    </dgm:pt>
    <dgm:pt modelId="{1A64BC0F-24FA-4AEC-BDCF-EBCB8F75C78C}" type="parTrans" cxnId="{D0DC9D5A-FE36-498C-BEC6-86999D42DE22}">
      <dgm:prSet/>
      <dgm:spPr/>
      <dgm:t>
        <a:bodyPr/>
        <a:lstStyle/>
        <a:p>
          <a:endParaRPr lang="en-US"/>
        </a:p>
      </dgm:t>
    </dgm:pt>
    <dgm:pt modelId="{ABB2787F-0C4C-4CA0-AB8A-0F65F7F34CDB}" type="sibTrans" cxnId="{D0DC9D5A-FE36-498C-BEC6-86999D42DE22}">
      <dgm:prSet/>
      <dgm:spPr/>
      <dgm:t>
        <a:bodyPr/>
        <a:lstStyle/>
        <a:p>
          <a:endParaRPr lang="en-US"/>
        </a:p>
      </dgm:t>
    </dgm:pt>
    <dgm:pt modelId="{ACF0AD85-456C-4C76-8D39-91B022D8AFD1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Presenters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esenters Slide Link"/>
        </a:ext>
      </dgm:extLst>
    </dgm:pt>
    <dgm:pt modelId="{D3CA0042-BAEC-419E-A7DC-BA31497EE0D6}" type="parTrans" cxnId="{9C22F1EE-2A77-4E90-A676-CBD5447BC65A}">
      <dgm:prSet/>
      <dgm:spPr/>
      <dgm:t>
        <a:bodyPr/>
        <a:lstStyle/>
        <a:p>
          <a:endParaRPr lang="en-US"/>
        </a:p>
      </dgm:t>
    </dgm:pt>
    <dgm:pt modelId="{ECCCE202-5646-40CC-B62A-A641BBEA62A8}" type="sibTrans" cxnId="{9C22F1EE-2A77-4E90-A676-CBD5447BC65A}">
      <dgm:prSet/>
      <dgm:spPr/>
      <dgm:t>
        <a:bodyPr/>
        <a:lstStyle/>
        <a:p>
          <a:endParaRPr lang="en-US"/>
        </a:p>
      </dgm:t>
    </dgm:pt>
    <dgm:pt modelId="{11D74530-E963-4F66-81AE-F669F7C01C2A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Location, Date, and Registration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Location, Date, and Registration Slide Link"/>
        </a:ext>
      </dgm:extLst>
    </dgm:pt>
    <dgm:pt modelId="{1BF6B64C-35E1-4471-A95B-25A107E6743C}" type="parTrans" cxnId="{C987214B-9BB2-41A4-BC88-1F0AE7F5D643}">
      <dgm:prSet/>
      <dgm:spPr/>
      <dgm:t>
        <a:bodyPr/>
        <a:lstStyle/>
        <a:p>
          <a:endParaRPr lang="en-US"/>
        </a:p>
      </dgm:t>
    </dgm:pt>
    <dgm:pt modelId="{D5BB2042-6644-4212-AFD8-2B4CEF1273C8}" type="sibTrans" cxnId="{C987214B-9BB2-41A4-BC88-1F0AE7F5D643}">
      <dgm:prSet/>
      <dgm:spPr/>
      <dgm:t>
        <a:bodyPr/>
        <a:lstStyle/>
        <a:p>
          <a:endParaRPr lang="en-US"/>
        </a:p>
      </dgm:t>
    </dgm:pt>
    <dgm:pt modelId="{F269C8D6-2055-4E33-83FA-16792F228CDE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eGovernment Interest Group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eGovernment Interest Group Slide Link"/>
        </a:ext>
      </dgm:extLst>
    </dgm:pt>
    <dgm:pt modelId="{844647B0-2D54-4D7E-B347-500996BFFFBF}" type="parTrans" cxnId="{6628BE62-A0F2-4999-A57C-07FF5ACC1A63}">
      <dgm:prSet/>
      <dgm:spPr/>
      <dgm:t>
        <a:bodyPr/>
        <a:lstStyle/>
        <a:p>
          <a:endParaRPr lang="en-US"/>
        </a:p>
      </dgm:t>
    </dgm:pt>
    <dgm:pt modelId="{67C74036-E966-42C2-9114-ECC639F57B17}" type="sibTrans" cxnId="{6628BE62-A0F2-4999-A57C-07FF5ACC1A63}">
      <dgm:prSet/>
      <dgm:spPr/>
      <dgm:t>
        <a:bodyPr/>
        <a:lstStyle/>
        <a:p>
          <a:endParaRPr lang="en-US"/>
        </a:p>
      </dgm:t>
    </dgm:pt>
    <dgm:pt modelId="{09AFDB97-5D8F-4CB3-BB2F-15FF0A247C69}">
      <dgm:prSet phldrT="[Text]" phldr="0"/>
      <dgm:spPr>
        <a:solidFill>
          <a:srgbClr val="005A9C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Acknowledgements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Acknowledgement Slide Link"/>
        </a:ext>
      </dgm:extLst>
    </dgm:pt>
    <dgm:pt modelId="{ECD0CFF0-7BE3-469A-86F0-4FDFD7F3A793}" type="parTrans" cxnId="{E7C37798-D367-42BD-89E2-F0E64B7FDD17}">
      <dgm:prSet/>
      <dgm:spPr/>
      <dgm:t>
        <a:bodyPr/>
        <a:lstStyle/>
        <a:p>
          <a:endParaRPr lang="en-US"/>
        </a:p>
      </dgm:t>
    </dgm:pt>
    <dgm:pt modelId="{6E2C265D-9AA3-40BA-8835-BE17FD955912}" type="sibTrans" cxnId="{E7C37798-D367-42BD-89E2-F0E64B7FDD17}">
      <dgm:prSet/>
      <dgm:spPr/>
      <dgm:t>
        <a:bodyPr/>
        <a:lstStyle/>
        <a:p>
          <a:endParaRPr lang="en-US"/>
        </a:p>
      </dgm:t>
    </dgm:pt>
    <dgm:pt modelId="{BF160100-0A70-4E65-9F86-8201BE99C573}" type="pres">
      <dgm:prSet presAssocID="{2A936560-185F-47A3-91F8-963D469C7D28}" presName="diagram" presStyleCnt="0">
        <dgm:presLayoutVars>
          <dgm:dir/>
          <dgm:resizeHandles val="exact"/>
        </dgm:presLayoutVars>
      </dgm:prSet>
      <dgm:spPr/>
    </dgm:pt>
    <dgm:pt modelId="{71742EEF-9BE6-4544-9025-A6FBC4607F27}" type="pres">
      <dgm:prSet presAssocID="{C6CAD936-F81F-4255-BBD5-93819DD967C0}" presName="node" presStyleLbl="node1" presStyleIdx="0" presStyleCnt="7" custScaleX="44741" custScaleY="40391" custLinFactNeighborX="9137" custLinFactNeighborY="-6132">
        <dgm:presLayoutVars>
          <dgm:bulletEnabled val="1"/>
        </dgm:presLayoutVars>
      </dgm:prSet>
      <dgm:spPr/>
    </dgm:pt>
    <dgm:pt modelId="{3A31AE56-E69C-4E2D-949C-1B6DB211301D}" type="pres">
      <dgm:prSet presAssocID="{7F4F44E0-9E81-4FEC-98B0-13B715552DB3}" presName="sibTrans" presStyleCnt="0"/>
      <dgm:spPr/>
    </dgm:pt>
    <dgm:pt modelId="{0AD087D1-7F08-40C6-97CC-D2DDB7F09AB6}" type="pres">
      <dgm:prSet presAssocID="{926AA23A-E2E7-4DD4-9132-1A6905A71DFD}" presName="node" presStyleLbl="node1" presStyleIdx="1" presStyleCnt="7" custScaleX="44741" custScaleY="40391" custLinFactNeighborX="2832" custLinFactNeighborY="-6246">
        <dgm:presLayoutVars>
          <dgm:bulletEnabled val="1"/>
        </dgm:presLayoutVars>
      </dgm:prSet>
      <dgm:spPr/>
    </dgm:pt>
    <dgm:pt modelId="{0B68A396-C026-4054-8C7A-BF8FD41DC816}" type="pres">
      <dgm:prSet presAssocID="{C603B94C-A066-4062-B575-05602E1F2528}" presName="sibTrans" presStyleCnt="0"/>
      <dgm:spPr/>
    </dgm:pt>
    <dgm:pt modelId="{595BB3FD-34B4-419C-B605-42D97AB33CBF}" type="pres">
      <dgm:prSet presAssocID="{44BE01FE-8239-407C-81B3-9C53FAEF713F}" presName="node" presStyleLbl="node1" presStyleIdx="2" presStyleCnt="7" custScaleX="44741" custScaleY="40391" custLinFactNeighborX="-3236" custLinFactNeighborY="-6245">
        <dgm:presLayoutVars>
          <dgm:bulletEnabled val="1"/>
        </dgm:presLayoutVars>
      </dgm:prSet>
      <dgm:spPr/>
    </dgm:pt>
    <dgm:pt modelId="{970CC4C6-6271-402C-8DA9-B549D7A3F4D9}" type="pres">
      <dgm:prSet presAssocID="{ABB2787F-0C4C-4CA0-AB8A-0F65F7F34CDB}" presName="sibTrans" presStyleCnt="0"/>
      <dgm:spPr/>
    </dgm:pt>
    <dgm:pt modelId="{DF8AAB0A-BFCA-4E57-A3D5-F363A96F869B}" type="pres">
      <dgm:prSet presAssocID="{ACF0AD85-456C-4C76-8D39-91B022D8AFD1}" presName="node" presStyleLbl="node1" presStyleIdx="3" presStyleCnt="7" custScaleX="44741" custScaleY="40391" custLinFactNeighborX="-9508" custLinFactNeighborY="-6632">
        <dgm:presLayoutVars>
          <dgm:bulletEnabled val="1"/>
        </dgm:presLayoutVars>
      </dgm:prSet>
      <dgm:spPr/>
    </dgm:pt>
    <dgm:pt modelId="{785AAF11-39C9-49F9-B5DF-E4787792F0C2}" type="pres">
      <dgm:prSet presAssocID="{ECCCE202-5646-40CC-B62A-A641BBEA62A8}" presName="sibTrans" presStyleCnt="0"/>
      <dgm:spPr/>
    </dgm:pt>
    <dgm:pt modelId="{AF973C2B-EBC7-4437-94C0-2D83319F11C5}" type="pres">
      <dgm:prSet presAssocID="{11D74530-E963-4F66-81AE-F669F7C01C2A}" presName="node" presStyleLbl="node1" presStyleIdx="4" presStyleCnt="7" custScaleX="44741" custScaleY="40391" custLinFactNeighborX="6330" custLinFactNeighborY="-14268">
        <dgm:presLayoutVars>
          <dgm:bulletEnabled val="1"/>
        </dgm:presLayoutVars>
      </dgm:prSet>
      <dgm:spPr/>
    </dgm:pt>
    <dgm:pt modelId="{C60BB619-C91C-43A4-944D-5FC60DE23AFE}" type="pres">
      <dgm:prSet presAssocID="{D5BB2042-6644-4212-AFD8-2B4CEF1273C8}" presName="sibTrans" presStyleCnt="0"/>
      <dgm:spPr/>
    </dgm:pt>
    <dgm:pt modelId="{A4B384AB-C724-4E3A-808E-ADBFE93C3FD9}" type="pres">
      <dgm:prSet presAssocID="{F269C8D6-2055-4E33-83FA-16792F228CDE}" presName="node" presStyleLbl="node1" presStyleIdx="5" presStyleCnt="7" custScaleX="44741" custScaleY="40391" custLinFactNeighborX="1022" custLinFactNeighborY="-13795">
        <dgm:presLayoutVars>
          <dgm:bulletEnabled val="1"/>
        </dgm:presLayoutVars>
      </dgm:prSet>
      <dgm:spPr/>
    </dgm:pt>
    <dgm:pt modelId="{3A730ABF-38CD-4319-96A0-CAEED2E20DA3}" type="pres">
      <dgm:prSet presAssocID="{67C74036-E966-42C2-9114-ECC639F57B17}" presName="sibTrans" presStyleCnt="0"/>
      <dgm:spPr/>
    </dgm:pt>
    <dgm:pt modelId="{445B673E-B1C4-4E37-85D5-C2CAD6E13747}" type="pres">
      <dgm:prSet presAssocID="{09AFDB97-5D8F-4CB3-BB2F-15FF0A247C69}" presName="node" presStyleLbl="node1" presStyleIdx="6" presStyleCnt="7" custScaleX="44741" custScaleY="40391" custLinFactNeighborX="-4768" custLinFactNeighborY="-13983">
        <dgm:presLayoutVars>
          <dgm:bulletEnabled val="1"/>
        </dgm:presLayoutVars>
      </dgm:prSet>
      <dgm:spPr/>
    </dgm:pt>
  </dgm:ptLst>
  <dgm:cxnLst>
    <dgm:cxn modelId="{030A6A11-FE42-4DE6-A4CA-9A5C3139621B}" srcId="{2A936560-185F-47A3-91F8-963D469C7D28}" destId="{C6CAD936-F81F-4255-BBD5-93819DD967C0}" srcOrd="0" destOrd="0" parTransId="{9170B949-7B14-43C6-84E3-0F8056BD90ED}" sibTransId="{7F4F44E0-9E81-4FEC-98B0-13B715552DB3}"/>
    <dgm:cxn modelId="{BAA4B318-6CD7-44D2-9E59-317A86EDDEA4}" type="presOf" srcId="{44BE01FE-8239-407C-81B3-9C53FAEF713F}" destId="{595BB3FD-34B4-419C-B605-42D97AB33CBF}" srcOrd="0" destOrd="0" presId="urn:microsoft.com/office/officeart/2005/8/layout/default"/>
    <dgm:cxn modelId="{E755CF24-0F35-489D-9C7D-1AB6FF069447}" type="presOf" srcId="{09AFDB97-5D8F-4CB3-BB2F-15FF0A247C69}" destId="{445B673E-B1C4-4E37-85D5-C2CAD6E13747}" srcOrd="0" destOrd="0" presId="urn:microsoft.com/office/officeart/2005/8/layout/default"/>
    <dgm:cxn modelId="{4C838C31-3C14-49BB-9976-BAF247378F81}" srcId="{2A936560-185F-47A3-91F8-963D469C7D28}" destId="{926AA23A-E2E7-4DD4-9132-1A6905A71DFD}" srcOrd="1" destOrd="0" parTransId="{25241C74-EB14-416B-84AD-D2B774C86A2A}" sibTransId="{C603B94C-A066-4062-B575-05602E1F2528}"/>
    <dgm:cxn modelId="{D731713D-37B7-4333-9020-0E0EA4D4D432}" type="presOf" srcId="{11D74530-E963-4F66-81AE-F669F7C01C2A}" destId="{AF973C2B-EBC7-4437-94C0-2D83319F11C5}" srcOrd="0" destOrd="0" presId="urn:microsoft.com/office/officeart/2005/8/layout/default"/>
    <dgm:cxn modelId="{6628BE62-A0F2-4999-A57C-07FF5ACC1A63}" srcId="{2A936560-185F-47A3-91F8-963D469C7D28}" destId="{F269C8D6-2055-4E33-83FA-16792F228CDE}" srcOrd="5" destOrd="0" parTransId="{844647B0-2D54-4D7E-B347-500996BFFFBF}" sibTransId="{67C74036-E966-42C2-9114-ECC639F57B17}"/>
    <dgm:cxn modelId="{90F0BF68-8554-4468-BCA9-36CBC72143B9}" type="presOf" srcId="{C6CAD936-F81F-4255-BBD5-93819DD967C0}" destId="{71742EEF-9BE6-4544-9025-A6FBC4607F27}" srcOrd="0" destOrd="0" presId="urn:microsoft.com/office/officeart/2005/8/layout/default"/>
    <dgm:cxn modelId="{C987214B-9BB2-41A4-BC88-1F0AE7F5D643}" srcId="{2A936560-185F-47A3-91F8-963D469C7D28}" destId="{11D74530-E963-4F66-81AE-F669F7C01C2A}" srcOrd="4" destOrd="0" parTransId="{1BF6B64C-35E1-4471-A95B-25A107E6743C}" sibTransId="{D5BB2042-6644-4212-AFD8-2B4CEF1273C8}"/>
    <dgm:cxn modelId="{2F9DA34D-55CB-4A2D-A43C-E8855CFE713E}" type="presOf" srcId="{926AA23A-E2E7-4DD4-9132-1A6905A71DFD}" destId="{0AD087D1-7F08-40C6-97CC-D2DDB7F09AB6}" srcOrd="0" destOrd="0" presId="urn:microsoft.com/office/officeart/2005/8/layout/default"/>
    <dgm:cxn modelId="{D0DC9D5A-FE36-498C-BEC6-86999D42DE22}" srcId="{2A936560-185F-47A3-91F8-963D469C7D28}" destId="{44BE01FE-8239-407C-81B3-9C53FAEF713F}" srcOrd="2" destOrd="0" parTransId="{1A64BC0F-24FA-4AEC-BDCF-EBCB8F75C78C}" sibTransId="{ABB2787F-0C4C-4CA0-AB8A-0F65F7F34CDB}"/>
    <dgm:cxn modelId="{A9311896-1E78-48E0-9CD2-A7BCEFBD554C}" type="presOf" srcId="{F269C8D6-2055-4E33-83FA-16792F228CDE}" destId="{A4B384AB-C724-4E3A-808E-ADBFE93C3FD9}" srcOrd="0" destOrd="0" presId="urn:microsoft.com/office/officeart/2005/8/layout/default"/>
    <dgm:cxn modelId="{E7C37798-D367-42BD-89E2-F0E64B7FDD17}" srcId="{2A936560-185F-47A3-91F8-963D469C7D28}" destId="{09AFDB97-5D8F-4CB3-BB2F-15FF0A247C69}" srcOrd="6" destOrd="0" parTransId="{ECD0CFF0-7BE3-469A-86F0-4FDFD7F3A793}" sibTransId="{6E2C265D-9AA3-40BA-8835-BE17FD955912}"/>
    <dgm:cxn modelId="{BD539AD9-3376-4DEF-BC17-3BD9CB8D19C3}" type="presOf" srcId="{ACF0AD85-456C-4C76-8D39-91B022D8AFD1}" destId="{DF8AAB0A-BFCA-4E57-A3D5-F363A96F869B}" srcOrd="0" destOrd="0" presId="urn:microsoft.com/office/officeart/2005/8/layout/default"/>
    <dgm:cxn modelId="{DA902ADC-1CC7-463A-941D-071BB3FFF974}" type="presOf" srcId="{2A936560-185F-47A3-91F8-963D469C7D28}" destId="{BF160100-0A70-4E65-9F86-8201BE99C573}" srcOrd="0" destOrd="0" presId="urn:microsoft.com/office/officeart/2005/8/layout/default"/>
    <dgm:cxn modelId="{9C22F1EE-2A77-4E90-A676-CBD5447BC65A}" srcId="{2A936560-185F-47A3-91F8-963D469C7D28}" destId="{ACF0AD85-456C-4C76-8D39-91B022D8AFD1}" srcOrd="3" destOrd="0" parTransId="{D3CA0042-BAEC-419E-A7DC-BA31497EE0D6}" sibTransId="{ECCCE202-5646-40CC-B62A-A641BBEA62A8}"/>
    <dgm:cxn modelId="{808341C4-D5CB-4B99-BFEC-5349CC02BC70}" type="presParOf" srcId="{BF160100-0A70-4E65-9F86-8201BE99C573}" destId="{71742EEF-9BE6-4544-9025-A6FBC4607F27}" srcOrd="0" destOrd="0" presId="urn:microsoft.com/office/officeart/2005/8/layout/default"/>
    <dgm:cxn modelId="{3449EBAC-40E8-4176-809C-E65E0F38AD2C}" type="presParOf" srcId="{BF160100-0A70-4E65-9F86-8201BE99C573}" destId="{3A31AE56-E69C-4E2D-949C-1B6DB211301D}" srcOrd="1" destOrd="0" presId="urn:microsoft.com/office/officeart/2005/8/layout/default"/>
    <dgm:cxn modelId="{9494C99A-9BA5-475C-B7BF-02EBB1ACF539}" type="presParOf" srcId="{BF160100-0A70-4E65-9F86-8201BE99C573}" destId="{0AD087D1-7F08-40C6-97CC-D2DDB7F09AB6}" srcOrd="2" destOrd="0" presId="urn:microsoft.com/office/officeart/2005/8/layout/default"/>
    <dgm:cxn modelId="{C5132279-4EA2-46CA-BA2C-1C4FFE4C0BDD}" type="presParOf" srcId="{BF160100-0A70-4E65-9F86-8201BE99C573}" destId="{0B68A396-C026-4054-8C7A-BF8FD41DC816}" srcOrd="3" destOrd="0" presId="urn:microsoft.com/office/officeart/2005/8/layout/default"/>
    <dgm:cxn modelId="{7098DAE5-C9A7-44F9-B083-C77EC344DF87}" type="presParOf" srcId="{BF160100-0A70-4E65-9F86-8201BE99C573}" destId="{595BB3FD-34B4-419C-B605-42D97AB33CBF}" srcOrd="4" destOrd="0" presId="urn:microsoft.com/office/officeart/2005/8/layout/default"/>
    <dgm:cxn modelId="{87B4F0A3-6120-4FEA-AF0D-98CFC2F734F8}" type="presParOf" srcId="{BF160100-0A70-4E65-9F86-8201BE99C573}" destId="{970CC4C6-6271-402C-8DA9-B549D7A3F4D9}" srcOrd="5" destOrd="0" presId="urn:microsoft.com/office/officeart/2005/8/layout/default"/>
    <dgm:cxn modelId="{89CE3FF0-A61D-477D-A2F5-699B92269F7C}" type="presParOf" srcId="{BF160100-0A70-4E65-9F86-8201BE99C573}" destId="{DF8AAB0A-BFCA-4E57-A3D5-F363A96F869B}" srcOrd="6" destOrd="0" presId="urn:microsoft.com/office/officeart/2005/8/layout/default"/>
    <dgm:cxn modelId="{A9D4A148-7D5A-43FD-A471-CF8FDF4DB48B}" type="presParOf" srcId="{BF160100-0A70-4E65-9F86-8201BE99C573}" destId="{785AAF11-39C9-49F9-B5DF-E4787792F0C2}" srcOrd="7" destOrd="0" presId="urn:microsoft.com/office/officeart/2005/8/layout/default"/>
    <dgm:cxn modelId="{D2CBE0C5-434F-4E39-83DE-1C73C6B2AC1C}" type="presParOf" srcId="{BF160100-0A70-4E65-9F86-8201BE99C573}" destId="{AF973C2B-EBC7-4437-94C0-2D83319F11C5}" srcOrd="8" destOrd="0" presId="urn:microsoft.com/office/officeart/2005/8/layout/default"/>
    <dgm:cxn modelId="{9E8A175F-8A7A-4F17-A09C-A20DBB4C1589}" type="presParOf" srcId="{BF160100-0A70-4E65-9F86-8201BE99C573}" destId="{C60BB619-C91C-43A4-944D-5FC60DE23AFE}" srcOrd="9" destOrd="0" presId="urn:microsoft.com/office/officeart/2005/8/layout/default"/>
    <dgm:cxn modelId="{F4BB10C2-D9A5-4260-8C29-570A621BDBAE}" type="presParOf" srcId="{BF160100-0A70-4E65-9F86-8201BE99C573}" destId="{A4B384AB-C724-4E3A-808E-ADBFE93C3FD9}" srcOrd="10" destOrd="0" presId="urn:microsoft.com/office/officeart/2005/8/layout/default"/>
    <dgm:cxn modelId="{183B110E-3DD0-4587-B806-7C290AD2691B}" type="presParOf" srcId="{BF160100-0A70-4E65-9F86-8201BE99C573}" destId="{3A730ABF-38CD-4319-96A0-CAEED2E20DA3}" srcOrd="11" destOrd="0" presId="urn:microsoft.com/office/officeart/2005/8/layout/default"/>
    <dgm:cxn modelId="{5BF693F1-1EE2-4C3B-A726-B0AB75C593A8}" type="presParOf" srcId="{BF160100-0A70-4E65-9F86-8201BE99C573}" destId="{445B673E-B1C4-4E37-85D5-C2CAD6E1374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42EEF-9BE6-4544-9025-A6FBC4607F27}">
      <dsp:nvSpPr>
        <dsp:cNvPr id="0" name=""/>
        <dsp:cNvSpPr/>
      </dsp:nvSpPr>
      <dsp:spPr>
        <a:xfrm>
          <a:off x="448559" y="223388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Introduction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48559" y="223388"/>
        <a:ext cx="2194583" cy="1188727"/>
      </dsp:txXfrm>
    </dsp:sp>
    <dsp:sp modelId="{0AD087D1-7F08-40C6-97CC-D2DDB7F09AB6}">
      <dsp:nvSpPr>
        <dsp:cNvPr id="0" name=""/>
        <dsp:cNvSpPr/>
      </dsp:nvSpPr>
      <dsp:spPr>
        <a:xfrm>
          <a:off x="2824386" y="220033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Government Investment in Accessibility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24386" y="220033"/>
        <a:ext cx="2194583" cy="1188727"/>
      </dsp:txXfrm>
    </dsp:sp>
    <dsp:sp modelId="{595BB3FD-34B4-419C-B605-42D97AB33CBF}">
      <dsp:nvSpPr>
        <dsp:cNvPr id="0" name=""/>
        <dsp:cNvSpPr/>
      </dsp:nvSpPr>
      <dsp:spPr>
        <a:xfrm>
          <a:off x="5211837" y="220062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Topics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211837" y="220062"/>
        <a:ext cx="2194583" cy="1188727"/>
      </dsp:txXfrm>
    </dsp:sp>
    <dsp:sp modelId="{DF8AAB0A-BFCA-4E57-A3D5-F363A96F869B}">
      <dsp:nvSpPr>
        <dsp:cNvPr id="0" name=""/>
        <dsp:cNvSpPr/>
      </dsp:nvSpPr>
      <dsp:spPr>
        <a:xfrm>
          <a:off x="7589282" y="208673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Presenters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589282" y="208673"/>
        <a:ext cx="2194583" cy="1188727"/>
      </dsp:txXfrm>
    </dsp:sp>
    <dsp:sp modelId="{AF973C2B-EBC7-4437-94C0-2D83319F11C5}">
      <dsp:nvSpPr>
        <dsp:cNvPr id="0" name=""/>
        <dsp:cNvSpPr/>
      </dsp:nvSpPr>
      <dsp:spPr>
        <a:xfrm>
          <a:off x="1653420" y="1663177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Location, Date, and Registration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653420" y="1663177"/>
        <a:ext cx="2194583" cy="1188727"/>
      </dsp:txXfrm>
    </dsp:sp>
    <dsp:sp modelId="{A4B384AB-C724-4E3A-808E-ADBFE93C3FD9}">
      <dsp:nvSpPr>
        <dsp:cNvPr id="0" name=""/>
        <dsp:cNvSpPr/>
      </dsp:nvSpPr>
      <dsp:spPr>
        <a:xfrm>
          <a:off x="4078150" y="1677098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eGovernment Interest Group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078150" y="1677098"/>
        <a:ext cx="2194583" cy="1188727"/>
      </dsp:txXfrm>
    </dsp:sp>
    <dsp:sp modelId="{445B673E-B1C4-4E37-85D5-C2CAD6E13747}">
      <dsp:nvSpPr>
        <dsp:cNvPr id="0" name=""/>
        <dsp:cNvSpPr/>
      </dsp:nvSpPr>
      <dsp:spPr>
        <a:xfrm>
          <a:off x="6479237" y="1671565"/>
          <a:ext cx="2194583" cy="1188727"/>
        </a:xfrm>
        <a:prstGeom prst="rect">
          <a:avLst/>
        </a:prstGeom>
        <a:solidFill>
          <a:srgbClr val="005A9C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Acknowledgements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479237" y="1671565"/>
        <a:ext cx="2194583" cy="118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21-Sep-25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21-Sep-25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6242-23E2-FAB5-B713-DA54355C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D0202-6535-07B1-E1B5-AA556B9C4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C4DCB-8410-C713-A5D8-BFE8D36D0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E7142-A315-3E6F-D17C-1272CF454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8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2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5" r:id="rId14"/>
    <p:sldLayoutId id="2147483817" r:id="rId15"/>
    <p:sldLayoutId id="2147483818" r:id="rId16"/>
    <p:sldLayoutId id="2147483820" r:id="rId17"/>
    <p:sldLayoutId id="214748382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accessibilityinsights.io/docs/windows/overview/" TargetMode="External"/><Relationship Id="rId7" Type="http://schemas.openxmlformats.org/officeDocument/2006/relationships/hyperlink" Target="https://www.tpgi.com/" TargetMode="External"/><Relationship Id="rId2" Type="http://schemas.openxmlformats.org/officeDocument/2006/relationships/hyperlink" Target="https://www.w3.org/WAI/standards-guidelines/wca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mailto:communications-staff@w3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EA2DC21-E0AF-40D8-B5CC-1F09F360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hlinkClick r:id="rId3"/>
            <a:extLst>
              <a:ext uri="{FF2B5EF4-FFF2-40B4-BE49-F238E27FC236}">
                <a16:creationId xmlns:a16="http://schemas.microsoft.com/office/drawing/2014/main" id="{E67C6293-9269-6E89-3D9E-92BC9011DD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3043202" y="867612"/>
            <a:ext cx="6111514" cy="342244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964059"/>
            <a:ext cx="10993549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cap="none" dirty="0">
                <a:solidFill>
                  <a:schemeClr val="tx1"/>
                </a:solidFill>
              </a:rPr>
              <a:t>W3C’s eGovernment Interest Group Meeting</a:t>
            </a:r>
            <a:br>
              <a:rPr lang="en-US" sz="3600" cap="none" dirty="0"/>
            </a:br>
            <a:br>
              <a:rPr lang="en-US" sz="3600" cap="none" dirty="0"/>
            </a:br>
            <a:r>
              <a:rPr lang="en-US" sz="1800" cap="none" dirty="0">
                <a:latin typeface="+mn-lt"/>
              </a:rPr>
              <a:t>Internal Employee Use Only</a:t>
            </a:r>
            <a:endParaRPr lang="en-US" sz="3600" cap="none" dirty="0"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1B00EC-2A63-48AE-A5DD-6DA6FB7E2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E4057D-EAC3-4537-95F1-BAECA594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44B6CB-4352-43A0-A5FE-AD317DD5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193" y="2340864"/>
            <a:ext cx="7024758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World Wide Web Consortium (W3C)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eGovernment Interest Group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Recite Me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TPGi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Accessibility Insights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7B0B7-8A70-ABC2-F508-8A04A22C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7" r="5" b="5"/>
          <a:stretch>
            <a:fillRect/>
          </a:stretch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456F-9FB7-1A74-1D1B-80AD807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tx1"/>
                </a:solidFill>
              </a:rPr>
              <a:t>Accessibility Principles and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FB43-774D-CB6C-9AD0-3496DA5B6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Today’s presentation uses the </a:t>
            </a:r>
            <a:r>
              <a:rPr lang="en-US" sz="2200" dirty="0">
                <a:solidFill>
                  <a:srgbClr val="005A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Content Accessibility Guidelines (WCAG)</a:t>
            </a:r>
            <a:r>
              <a:rPr lang="en-US" sz="2200" dirty="0">
                <a:solidFill>
                  <a:srgbClr val="005A9C"/>
                </a:solidFill>
              </a:rPr>
              <a:t> </a:t>
            </a:r>
            <a:r>
              <a:rPr lang="en-US" sz="2200" dirty="0"/>
              <a:t>standards set by the World Wide Web Consortium (W3C).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WCAG is typically used for building web content; it is applicable when creating an electronically accessible asset.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Use the ‘Check Accessibility’ tool or use an assistive technology tool.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Other tools used to test for this PowerPoint’s accessibility: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240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Insights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For more questions about the accessibility of this PowerPoint, please email </a:t>
            </a:r>
            <a:r>
              <a:rPr lang="en-US" sz="2000" dirty="0">
                <a:solidFill>
                  <a:srgbClr val="005A9C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communications-staff@w3.org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7" name="Object 6" descr="Accessibility Insights for Windows Logo">
            <a:extLst>
              <a:ext uri="{FF2B5EF4-FFF2-40B4-BE49-F238E27FC236}">
                <a16:creationId xmlns:a16="http://schemas.microsoft.com/office/drawing/2014/main" id="{E82A8596-33B7-F55D-02FC-7C377AAB66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59092"/>
              </p:ext>
            </p:extLst>
          </p:nvPr>
        </p:nvGraphicFramePr>
        <p:xfrm>
          <a:off x="856184" y="4584387"/>
          <a:ext cx="300036" cy="26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99838" imgH="268947" progId="">
                  <p:embed/>
                </p:oleObj>
              </mc:Choice>
              <mc:Fallback>
                <p:oleObj r:id="rId5" imgW="299838" imgH="268947" progId="">
                  <p:embed/>
                  <p:pic>
                    <p:nvPicPr>
                      <p:cNvPr id="7" name="Object 6" descr="Accessibility Insights for Windows Logo">
                        <a:extLst>
                          <a:ext uri="{FF2B5EF4-FFF2-40B4-BE49-F238E27FC236}">
                            <a16:creationId xmlns:a16="http://schemas.microsoft.com/office/drawing/2014/main" id="{E82A8596-33B7-F55D-02FC-7C377AAB660E}"/>
                          </a:ext>
                          <a:ext uri="{C183D7F6-B498-43B3-948B-1728B52AA6E4}">
                            <adec:decorative xmlns:adec="http://schemas.microsoft.com/office/drawing/2017/decorative" val="0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6184" y="4584387"/>
                        <a:ext cx="300036" cy="268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is a clickable link to TPGi website.">
            <a:hlinkClick r:id="rId7"/>
            <a:extLst>
              <a:ext uri="{FF2B5EF4-FFF2-40B4-BE49-F238E27FC236}">
                <a16:creationId xmlns:a16="http://schemas.microsoft.com/office/drawing/2014/main" id="{4C64D636-5884-39CD-218B-DB6F3C839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333" y="4388323"/>
            <a:ext cx="134112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D5CCF-AE2C-35E0-958D-52B2B763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AACF3E-ED4A-D23E-02BA-9E5801D81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8F3F54-0DCB-55B2-760F-C30F136E5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2E2FC8-5262-36D6-D505-D6A907E28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98D995C-4B34-7D2A-F5A3-1711FE69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288590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15" name="Content Placeholder 7" descr="Agenda for the Presentation.">
            <a:extLst>
              <a:ext uri="{FF2B5EF4-FFF2-40B4-BE49-F238E27FC236}">
                <a16:creationId xmlns:a16="http://schemas.microsoft.com/office/drawing/2014/main" id="{0823295F-E014-AD79-CD78-0577242ECFD3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552014-7198-BAFF-0898-8D7140D30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440" y="1149831"/>
            <a:ext cx="4610100" cy="76962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C0E018-3417-A78E-FADD-4006A2AD8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935788"/>
              </p:ext>
            </p:extLst>
          </p:nvPr>
        </p:nvGraphicFramePr>
        <p:xfrm>
          <a:off x="831033" y="2538856"/>
          <a:ext cx="10250624" cy="367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03982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742EEF-9BE6-4544-9025-A6FBC4607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1742EEF-9BE6-4544-9025-A6FBC4607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1742EEF-9BE6-4544-9025-A6FBC4607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087D1-7F08-40C6-97CC-D2DDB7F0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AD087D1-7F08-40C6-97CC-D2DDB7F0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AD087D1-7F08-40C6-97CC-D2DDB7F0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BB3FD-34B4-419C-B605-42D97AB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595BB3FD-34B4-419C-B605-42D97AB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95BB3FD-34B4-419C-B605-42D97AB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AAB0A-BFCA-4E57-A3D5-F363A96F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F8AAB0A-BFCA-4E57-A3D5-F363A96F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F8AAB0A-BFCA-4E57-A3D5-F363A96F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73C2B-EBC7-4437-94C0-2D83319F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F973C2B-EBC7-4437-94C0-2D83319F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F973C2B-EBC7-4437-94C0-2D83319F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B384AB-C724-4E3A-808E-ADBFE93C3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4B384AB-C724-4E3A-808E-ADBFE93C3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4B384AB-C724-4E3A-808E-ADBFE93C3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B673E-B1C4-4E37-85D5-C2CAD6E13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45B673E-B1C4-4E37-85D5-C2CAD6E13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45B673E-B1C4-4E37-85D5-C2CAD6E13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428299"/>
            <a:ext cx="11029616" cy="118872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Introduction:</a:t>
            </a:r>
            <a:b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eGovernment </a:t>
            </a:r>
            <a:r>
              <a:rPr lang="en-US" cap="none" dirty="0"/>
              <a:t>I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nterest 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roup </a:t>
            </a:r>
            <a:r>
              <a:rPr lang="en-US" cap="none" dirty="0"/>
              <a:t>W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elcomes 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overnment IT and Policy </a:t>
            </a:r>
            <a:r>
              <a:rPr lang="en-US" cap="none" dirty="0"/>
              <a:t>R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epresentatives</a:t>
            </a: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193" y="2168144"/>
            <a:ext cx="7024758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Tx/>
              <a:buNone/>
            </a:pPr>
            <a:r>
              <a:rPr lang="en-US" sz="2000" dirty="0"/>
              <a:t>The eGovernment Interest Group will discuss:</a:t>
            </a:r>
          </a:p>
          <a:p>
            <a:pPr lvl="1">
              <a:buClrTx/>
            </a:pPr>
            <a:r>
              <a:rPr lang="en-US" sz="2000" dirty="0"/>
              <a:t>Goals</a:t>
            </a:r>
          </a:p>
          <a:p>
            <a:pPr lvl="1">
              <a:buClrTx/>
            </a:pPr>
            <a:r>
              <a:rPr lang="en-US" sz="2000" dirty="0"/>
              <a:t>Benefits</a:t>
            </a:r>
          </a:p>
          <a:p>
            <a:pPr lvl="1">
              <a:buClrTx/>
            </a:pPr>
            <a:r>
              <a:rPr lang="en-US" sz="2000" dirty="0"/>
              <a:t>Limitations</a:t>
            </a:r>
          </a:p>
          <a:p>
            <a:pPr marL="0" lvl="1" indent="0">
              <a:buClrTx/>
              <a:buNone/>
            </a:pPr>
            <a:r>
              <a:rPr lang="en-US" sz="2000" dirty="0"/>
              <a:t>Provide a forum to discuss with others the factors that may impact electronic government initiatives.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EFD6230-A50E-3A63-7B72-59A8449CA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7382" r="5219" b="2"/>
          <a:stretch>
            <a:fillRect/>
          </a:stretch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3D0B91-944A-0331-F2FD-CA151755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336396"/>
            <a:ext cx="736897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/>
              <a:t>Government Investment in Assistive Technology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Content Placeholder 8" descr="President Barack Obama">
            <a:extLst>
              <a:ext uri="{FF2B5EF4-FFF2-40B4-BE49-F238E27FC236}">
                <a16:creationId xmlns:a16="http://schemas.microsoft.com/office/drawing/2014/main" id="{49E6157F-9427-516F-D325-FF666515C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2" y="2337791"/>
            <a:ext cx="3194595" cy="224420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2D67-0E84-76E2-4FD4-16102BB9B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1600" y="1926916"/>
            <a:ext cx="7833867" cy="265507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ctr">
              <a:buClr>
                <a:schemeClr val="tx1"/>
              </a:buClr>
              <a:buSzPct val="94000"/>
              <a:buNone/>
            </a:pPr>
            <a:r>
              <a:rPr lang="en-US" sz="2400" dirty="0">
                <a:solidFill>
                  <a:srgbClr val="005A9C"/>
                </a:solidFill>
              </a:rPr>
              <a:t>“We must build a world free of unnecessary barriers, stereotypes, and discrimination…policies must be developed, attitudes must be shaped, and buildings and organizations must be designed to ensure that everyone has a chance to get the education they need and live independently as full citizens in their communities.”</a:t>
            </a:r>
          </a:p>
          <a:p>
            <a:pPr marL="0" indent="0" algn="ctr">
              <a:buClr>
                <a:schemeClr val="tx1"/>
              </a:buClr>
              <a:buSzPct val="94000"/>
              <a:buNone/>
            </a:pPr>
            <a:r>
              <a:rPr lang="en-US" sz="1600" dirty="0">
                <a:solidFill>
                  <a:schemeClr val="tx1"/>
                </a:solidFill>
              </a:rPr>
              <a:t>– Barack Obama, 11 April 2008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94000"/>
              <a:buNone/>
            </a:pPr>
            <a:endParaRPr lang="en-US" sz="7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7B388-250E-C6A8-F336-E9A11C0EA602}"/>
              </a:ext>
            </a:extLst>
          </p:cNvPr>
          <p:cNvSpPr txBox="1"/>
          <p:nvPr/>
        </p:nvSpPr>
        <p:spPr>
          <a:xfrm>
            <a:off x="3775787" y="4581993"/>
            <a:ext cx="8154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dirty="0"/>
              <a:t> On December 11, 2007, Senator Barack Obama shared his equal opportunity plan for Americans with disabilities, including investing in assistive technologies to help overcome barriers. </a:t>
            </a:r>
          </a:p>
          <a:p>
            <a:pPr>
              <a:buClr>
                <a:schemeClr val="tx1"/>
              </a:buClr>
              <a:buSzPct val="94000"/>
            </a:pP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The eGovernment Interest Group selected topics that can support Government Representatives with their task in creating inclusive policies.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3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32C6-AEE4-A451-A3C8-7C2C8E2A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Topics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443D9-BCAD-2F33-9DE7-54605EFCC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The meeting will also include discussions on the draft use cases collected by the eGov group to help create a road map to solve the following: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Transparency, openness, and inclusivity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Motivating and engaging citizens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Use of multi-channels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Increasing productivity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Reducing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9CEF4-5E2A-C351-B9E0-73E2DC00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046958" y="1803400"/>
            <a:ext cx="3624422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531813"/>
            <a:ext cx="5626579" cy="1286219"/>
          </a:xfrm>
        </p:spPr>
        <p:txBody>
          <a:bodyPr/>
          <a:lstStyle/>
          <a:p>
            <a:r>
              <a:rPr lang="en-US" cap="none" dirty="0"/>
              <a:t>Presenters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160" y="1997075"/>
            <a:ext cx="5628639" cy="4188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Our presenters are from the global government and the private sector. Here is a limited list of presenters below; the other presenters will be on the agenda: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Ellen Miller, co-founder and executive director of the Sunlight Foundation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John Sheridan, Head of e-Services and Strategy for The National Archives of the United Kingdom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Kevin Novak, Vice President, Integrated Web Strategy and Technology, The American Institute of Architects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Jose M. Alonso, W3C eGovernment Activity Lead and CTIC Fellow based in Spain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Steve Ressier, GovLoop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Beth Noveck, Office of Science and Technology Policy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D3927-D46E-5C77-896A-1C214A72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7" y="2235200"/>
            <a:ext cx="3804008" cy="38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Location, Date, and Registration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340864"/>
            <a:ext cx="7024758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500" dirty="0"/>
              <a:t>The eGovernment Stakeholder Meeting is a two-day event being hosted by the American Institute of Architects in Washington, DC.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Date: 12-13 March 2009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Time: 0900 to 1700EST (Networking event in the evening on March 12</a:t>
            </a:r>
            <a:r>
              <a:rPr lang="en-US" sz="1500" baseline="30000" dirty="0"/>
              <a:t>th</a:t>
            </a:r>
            <a:r>
              <a:rPr lang="en-US" sz="1500" dirty="0"/>
              <a:t>)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Location: American Institute of Architects, 1735 New York Ave. NW, Washington, DC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Cost: Free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Contact: Jose M. Alonso, W3C eGovernment Activity Lead and CTIC, for more information.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Advanced registration is required due to limited space.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An agenda for 12-13 March will be included, but meals are not. Please be prepared to bring a packed lunch or money for nearby restaurants.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D38C08-B304-6B6E-1656-26AFB2CBF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r="5" b="1323"/>
          <a:stretch>
            <a:fillRect/>
          </a:stretch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/>
              <a:t>About the 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overnment </a:t>
            </a:r>
            <a:r>
              <a:rPr lang="en-US" cap="none" dirty="0"/>
              <a:t>I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nterest 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roup</a:t>
            </a:r>
          </a:p>
        </p:txBody>
      </p:sp>
      <p:pic>
        <p:nvPicPr>
          <p:cNvPr id="5" name="Content Placeholder 4" descr="Net of connections">
            <a:extLst>
              <a:ext uri="{FF2B5EF4-FFF2-40B4-BE49-F238E27FC236}">
                <a16:creationId xmlns:a16="http://schemas.microsoft.com/office/drawing/2014/main" id="{67C31863-FA8A-569A-4029-EFC74DF8DCA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15104" r="17253" b="-2"/>
          <a:stretch>
            <a:fillRect/>
          </a:stretch>
        </p:blipFill>
        <p:spPr>
          <a:xfrm>
            <a:off x="457199" y="2340864"/>
            <a:ext cx="3683001" cy="3634486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6281" y="2340864"/>
            <a:ext cx="7074526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Launched 3 June 2008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Open to the public, free of charge, and does not require a W3C membership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Build and strengthen the W3C Electronic Government initiative and improve interactions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group identifies and discusses various accessibility topics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Task forces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Group Chairs, Members, and W3C (employees) contacts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ecdsa-sha384"/>
    <Reference Type="http://www.w3.org/2000/09/xmldsig#Object" URI="#idPackageObject">
      <DigestMethod Algorithm="http://www.w3.org/2001/04/xmldsig-more#sha384"/>
      <DigestValue>JhucYDv4NOZfoeXPVXgKvtl8f65qTMVbjMBuydg+5gErERdwZ87R7c7VuBo4teA5</DigestValue>
    </Reference>
    <Reference Type="http://www.w3.org/2000/09/xmldsig#Object" URI="#idOfficeObject">
      <DigestMethod Algorithm="http://www.w3.org/2001/04/xmldsig-more#sha384"/>
      <DigestValue>DFtd5INMjQ6XwT1apDeAMjg7BfyIoiRBMY7CxNyYXKNWxs8QuSNJ+Veoc91pZhtn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dsig-more#sha384"/>
      <DigestValue>EGLfSznv/xKOmvpZn+IdDngpdIV2mH64teP27moZxJjB23U8dTx3CFjq2gb5Ka/H</DigestValue>
    </Reference>
  </SignedInfo>
  <SignatureValue>RVdczfxRQRz/L4ahdDdpNiQtYByGAeUvjUcoZrX9A0KGsaZpNn5x1tqW6El7weQVbAwusURZn145
MBbTz+5hbolzl1rMLZ8tDHtlmeSAVBCURB4jOE17SBbCnOjuS9WH</SignatureValue>
  <KeyInfo>
    <X509Data>
      <X509Certificate>MIIBkDCCARWgAwIBAgIILtOPs1jaUsUwCgYIKoZIzj0EAwMwLzEtMCsGA1UEAxMkMTZjZjk2MzYtMTlkOC00ZDJiLWE2ODctZTVhNDcyNjY0MGEwMB4XDTI1MDYyMTA0MDI0MloXDTI2MDYyMTE2MDI0MlowLzEtMCsGA1UEAxMkMTZjZjk2MzYtMTlkOC00ZDJiLWE2ODctZTVhNDcyNjY0MGEwMHYwEAYHKoZIzj0CAQYFK4EEACIDYgAEXOND3h1wMggZu4bJFonv9ZCdzI+vAnVoP6o/Xakz0psADdQjoG1+ddDwCUKrTUWeOxSQhPU86hwqyKCyD6PboBuvbcVwCFKaJaqS/7IROzyVAHbfUFzl9cKIKPZ4zlo6MAoGCCqGSM49BAMDA2kAMGYCMQDEwOnHRXP5tCTOXMhxTMgFjPkgRDqE7C0+ioxWSToiPoq0Q/15WUQs355ANECxoFkCMQCZ7jl+3OsMMPmwOp2vJytAs0snUUazHVowkW/TsFTDdbCHqUlqSkVSp/Z8nTqEcMw=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</Transform>
          <Transform Algorithm="http://www.w3.org/TR/2001/REC-xml-c14n-20010315"/>
        </Transforms>
        <DigestMethod Algorithm="http://www.w3.org/2001/04/xmldsig-more#sha384"/>
        <DigestValue>sumNi186oIPCSvRuLRVcft5IFuFJ47kDl8MP4XPT4+OlMrQ8H/ikLDYp7K0Lf7bG</DigestValue>
      </Reference>
      <Reference URI="/docMetadata/LabelInfo.xml?ContentType=application/vnd.ms-office.classificationlabels+xml">
        <DigestMethod Algorithm="http://www.w3.org/2001/04/xmldsig-more#sha384"/>
        <DigestValue>X5+/scrOAyl6QbKlvESjo6mA3LylxUywyTLs9NvpPrzLvLcsyLh8uJViWKDoDjTa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7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</Transform>
          <Transform Algorithm="http://www.w3.org/TR/2001/REC-xml-c14n-20010315"/>
        </Transforms>
        <DigestMethod Algorithm="http://www.w3.org/2001/04/xmldsig-more#sha384"/>
        <DigestValue>R8g/4goql8gY0SzpJegkzLuNvMjl+TReen08cB5BEYulacgXkcMR+p4yCvozaxyV</DigestValue>
      </Reference>
      <Reference URI="/ppt/authors.xml?ContentType=application/vnd.ms-powerpoint.authors+xml">
        <DigestMethod Algorithm="http://www.w3.org/2001/04/xmldsig-more#sha384"/>
        <DigestValue>WgcV/3UxiWjNapme2KOcOUurNjm+IsSia9K2ud01wYS4eimgHuoMPF+iPIjHLeJo</DigestValue>
      </Reference>
      <Reference URI="/ppt/diagrams/_rels/data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pDdGKY8xZLLf9CYT+vpbV5w52iJpxQ2ChqmS+2vEac9ZWvoW6xWNEiVoM4jmFgLM</DigestValue>
      </Reference>
      <Reference URI="/ppt/diagrams/colors1.xml?ContentType=application/vnd.openxmlformats-officedocument.drawingml.diagramColors+xml">
        <DigestMethod Algorithm="http://www.w3.org/2001/04/xmldsig-more#sha384"/>
        <DigestValue>soyb1TQ578j0gkygPjqrhU6OC/Essf2cSnuwghjJVyQU1Pi5qEHQ4M4ZzAnoln2w</DigestValue>
      </Reference>
      <Reference URI="/ppt/diagrams/colors2.xml?ContentType=application/vnd.openxmlformats-officedocument.drawingml.diagramColors+xml">
        <DigestMethod Algorithm="http://www.w3.org/2001/04/xmldsig-more#sha384"/>
        <DigestValue>Mw+QLjcRI4YkvHSsBGXLRa8drY5zJ6skqN2BglPNGa5nqymBOHS8zVi9rjlODBwy</DigestValue>
      </Reference>
      <Reference URI="/ppt/diagrams/data1.xml?ContentType=application/vnd.openxmlformats-officedocument.drawingml.diagramData+xml">
        <DigestMethod Algorithm="http://www.w3.org/2001/04/xmldsig-more#sha384"/>
        <DigestValue>ajFE3kHQOLYdUR7A+SY0WDz8b2glo3jz3CXQ3DUuz++LLGwd5AoUHd0J0jIqcfqo</DigestValue>
      </Reference>
      <Reference URI="/ppt/diagrams/data2.xml?ContentType=application/vnd.openxmlformats-officedocument.drawingml.diagramData+xml">
        <DigestMethod Algorithm="http://www.w3.org/2001/04/xmldsig-more#sha384"/>
        <DigestValue>l/hDxjXbnzvt1+Is30d6ct/qiesdwuOCh0AhXjOEUJAW2Dhht4aV0Lidy86+Vozn</DigestValue>
      </Reference>
      <Reference URI="/ppt/diagrams/drawing1.xml?ContentType=application/vnd.ms-office.drawingml.diagramDrawing+xml">
        <DigestMethod Algorithm="http://www.w3.org/2001/04/xmldsig-more#sha384"/>
        <DigestValue>wgI2fiJAYhwjb7WWMu4Y7E6vhnGPYREpke4MALnRhjKR8DhO97kCyam9yShUvQGn</DigestValue>
      </Reference>
      <Reference URI="/ppt/diagrams/drawing2.xml?ContentType=application/vnd.ms-office.drawingml.diagramDrawing+xml">
        <DigestMethod Algorithm="http://www.w3.org/2001/04/xmldsig-more#sha384"/>
        <DigestValue>yUqNJPBAyRE8CrXscFlTaoqP4Kz+BCKjl5N3/g7/3nTmuoG+nVG+7OpcgvQ/1jbS</DigestValue>
      </Reference>
      <Reference URI="/ppt/diagrams/layout1.xml?ContentType=application/vnd.openxmlformats-officedocument.drawingml.diagramLayout+xml">
        <DigestMethod Algorithm="http://www.w3.org/2001/04/xmldsig-more#sha384"/>
        <DigestValue>wULS7BByuSMc5KxgjVpXBnFhokYgPtE06Jy2G4gFbjDiBePSi9uMM20FVNzgsvk1</DigestValue>
      </Reference>
      <Reference URI="/ppt/diagrams/layout2.xml?ContentType=application/vnd.openxmlformats-officedocument.drawingml.diagramLayout+xml">
        <DigestMethod Algorithm="http://www.w3.org/2001/04/xmldsig-more#sha384"/>
        <DigestValue>wULS7BByuSMc5KxgjVpXBnFhokYgPtE06Jy2G4gFbjDiBePSi9uMM20FVNzgsvk1</DigestValue>
      </Reference>
      <Reference URI="/ppt/diagrams/quickStyle1.xml?ContentType=application/vnd.openxmlformats-officedocument.drawingml.diagramStyle+xml">
        <DigestMethod Algorithm="http://www.w3.org/2001/04/xmldsig-more#sha384"/>
        <DigestValue>bQEBQebeG4u0WGA949XRyiVZVk4m3f3zV1qOuX5qbYb/iPvqCghBOUzJn10PeVkp</DigestValue>
      </Reference>
      <Reference URI="/ppt/diagrams/quickStyle2.xml?ContentType=application/vnd.openxmlformats-officedocument.drawingml.diagramStyle+xml">
        <DigestMethod Algorithm="http://www.w3.org/2001/04/xmldsig-more#sha384"/>
        <DigestValue>bQEBQebeG4u0WGA949XRyiVZVk4m3f3zV1qOuX5qbYb/iPvqCghBOUzJn10PeVkp</DigestValue>
      </Reference>
      <Reference URI="/ppt/embeddings/oleObject1.bin?ContentType=application/vnd.openxmlformats-officedocument.oleObject">
        <DigestMethod Algorithm="http://www.w3.org/2001/04/xmldsig-more#sha384"/>
        <DigestValue>CIxLHeYA3NzPMDNaNNkSguI6uvs7wChPLlxaWykUTjnBrGFng+mWa2/tKKpFDjhB</DigestValue>
      </Reference>
      <Reference URI="/ppt/handoutMasters/_rels/handout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pebE946kd+Vv9RjJn7yAG+HldXry+v426NQQOODV6/5sL4EUu+sX9AeKgrDUNpy+</DigestValue>
      </Reference>
      <Reference URI="/ppt/handoutMasters/handoutMaster1.xml?ContentType=application/vnd.openxmlformats-officedocument.presentationml.handoutMaster+xml">
        <DigestMethod Algorithm="http://www.w3.org/2001/04/xmldsig-more#sha384"/>
        <DigestValue>fXEGO8Zvl8jz1wiMm47HzAmPdeZ8fmJV9H9ilWdiFVzB1JtNo39cE2aVktUhYF/u</DigestValue>
      </Reference>
      <Reference URI="/ppt/media/image1.jpg?ContentType=image/jpeg">
        <DigestMethod Algorithm="http://www.w3.org/2001/04/xmldsig-more#sha384"/>
        <DigestValue>C/J/bS6D8RT06X8V6wo1OvJMDFX/cF4sr2GNa7837VDnjgJyWm6QdSQijwIOFYRc</DigestValue>
      </Reference>
      <Reference URI="/ppt/media/image10.jpg?ContentType=image/jpeg">
        <DigestMethod Algorithm="http://www.w3.org/2001/04/xmldsig-more#sha384"/>
        <DigestValue>vA6+Os1mjvvYjDADH71OSsOHc3Je/uC5CstDQ3gmDok3YKwl82+MPJhE1ky8AxL1</DigestValue>
      </Reference>
      <Reference URI="/ppt/media/image11.png?ContentType=image/png">
        <DigestMethod Algorithm="http://www.w3.org/2001/04/xmldsig-more#sha384"/>
        <DigestValue>TwGeqVEFgoJvUnPVHp8UNawoY6IW6Vvw7E52sVKO2ZHyvyyszJcbfaRpyg6LfIp8</DigestValue>
      </Reference>
      <Reference URI="/ppt/media/image2.emf?ContentType=image/x-emf">
        <DigestMethod Algorithm="http://www.w3.org/2001/04/xmldsig-more#sha384"/>
        <DigestValue>jqksPoZjfx7NldchrWyPvigdeweZ2NOjNwS2U8mfDHwkGDOebaF4cRRrmCf/Q7RX</DigestValue>
      </Reference>
      <Reference URI="/ppt/media/image3.jpg?ContentType=image/jpeg">
        <DigestMethod Algorithm="http://www.w3.org/2001/04/xmldsig-more#sha384"/>
        <DigestValue>d43Is5RwZOyxXSF7v2xvlHFAxrgYyjXavgreGQ0dzu3JiAf+G5G1GOlqnQSDBaqr</DigestValue>
      </Reference>
      <Reference URI="/ppt/media/image4.jpg?ContentType=image/jpeg">
        <DigestMethod Algorithm="http://www.w3.org/2001/04/xmldsig-more#sha384"/>
        <DigestValue>56dFcUcT8fRO0hucDPzfoRxH0hYUH5FRUquAbzuGBKZZJooDvD4ya1FEM6cpaVMN</DigestValue>
      </Reference>
      <Reference URI="/ppt/media/image5.png?ContentType=image/png">
        <DigestMethod Algorithm="http://www.w3.org/2001/04/xmldsig-more#sha384"/>
        <DigestValue>PvfJ2bw80xTQoHazzImhUQGlA0aosFlOGuMkBY7WrnrJ3Aoor2v9s5n3vf9BMCT5</DigestValue>
      </Reference>
      <Reference URI="/ppt/media/image6.png?ContentType=image/png">
        <DigestMethod Algorithm="http://www.w3.org/2001/04/xmldsig-more#sha384"/>
        <DigestValue>+wOsxzS1WfVMqjku9MugJ30p3W6aQc/fCNzWHDLnfhEVY6J0Oo6ugFdHLrlu3QuL</DigestValue>
      </Reference>
      <Reference URI="/ppt/media/image7.png?ContentType=image/png">
        <DigestMethod Algorithm="http://www.w3.org/2001/04/xmldsig-more#sha384"/>
        <DigestValue>ThvifuVJnFQwpbNWTtwhbVhM5VbpEpSlfmIpUrWSp1EaXywJ0UXu3VV1tc8lnmaF</DigestValue>
      </Reference>
      <Reference URI="/ppt/media/image8.png?ContentType=image/png">
        <DigestMethod Algorithm="http://www.w3.org/2001/04/xmldsig-more#sha384"/>
        <DigestValue>KnJSBphf0BMi2W+ZWGhZA9fNYZo2VEriwUpkPJKzTGXSgQ6/trfRfhydJe591AVO</DigestValue>
      </Reference>
      <Reference URI="/ppt/media/image9.png?ContentType=image/png">
        <DigestMethod Algorithm="http://www.w3.org/2001/04/xmldsig-more#sha384"/>
        <DigestValue>CXAp8TzPP41ZekHNonhIwx4fx6TmY7eNW5YKDSH+AAY2Ci7/I/r2JRxB1uOjvKSz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6GF4njRtqifBZv5m6c5mKZFRlXJ6lHj8DyzDzpU+ANw/HaG5z6hgkqFR9lZjIecB</DigestValue>
      </Reference>
      <Reference URI="/ppt/notesMasters/notesMaster1.xml?ContentType=application/vnd.openxmlformats-officedocument.presentationml.notesMaster+xml">
        <DigestMethod Algorithm="http://www.w3.org/2001/04/xmldsig-more#sha384"/>
        <DigestValue>WXDa9v/zl/U/wm45N9Jf5OoaPXmkn7R9+eEjB7/sC5MMmBQ2lRs3dl4Xl4L2rDh3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j9PXDPB0k/kuMmf7KAqPRlaepRX+KkLxaQf2hoEIHWYEbPvKe0WYJQ+KwuJ+23Nq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Y+mgDzBrf9DWkkn+flDPjBXl9kasK85u+2TMHfD3nmW4X/J5Sqi4kPRqK5KSA3lo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PBBMVVrxP+XLxD2TK7kUIMuTDbZY2itN+6ePp1CZ9HAlmPeZLQrMmb0mA+KXMgy1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H1GcY+PrErmGBmUw9SRPJ0n63H9DUxDBfhh3sqDjibhp4x+ihL78nc9fGnPUUne3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lcG8pKwIGz0g660FoBxhWQ1P48UX2Y6IxxwOKeUPoewYCC6rGOfT0ZpMmpSlarAw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v3/+sGlBf7PI+6E+0DuibBwKGhG/mK3ZGUKE6/oteAcp8syi3OFWGKvF3EDveLtV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OlHEFSVDKksUQDl4SIuxVd7/TG78THEs6GiIKUaBoNa3lnbiyH85Tqzj9/pm0z28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4r/1/g0jjt/L8YU3+FWn2+Hyan1JOQSANhqfBPSwTIy/vboUFJFleVfPKhTf57kc</DigestValue>
      </Reference>
      <Reference URI="/ppt/notesSlides/notesSlide1.xml?ContentType=application/vnd.openxmlformats-officedocument.presentationml.notesSlide+xml">
        <DigestMethod Algorithm="http://www.w3.org/2001/04/xmldsig-more#sha384"/>
        <DigestValue>UFJ4DYjj6/yzGC0BAaG6VOsRJQLYba2EImFhL+uKXwqSCdnDPmRk2iWTA17s8UiO</DigestValue>
      </Reference>
      <Reference URI="/ppt/notesSlides/notesSlide2.xml?ContentType=application/vnd.openxmlformats-officedocument.presentationml.notesSlide+xml">
        <DigestMethod Algorithm="http://www.w3.org/2001/04/xmldsig-more#sha384"/>
        <DigestValue>RI7Q1bWtGP/J0lznqwoJ9V6dkWo4ehc2A9kG/vblGDKBoLtq3KhICSaCWVPZKTxt</DigestValue>
      </Reference>
      <Reference URI="/ppt/notesSlides/notesSlide3.xml?ContentType=application/vnd.openxmlformats-officedocument.presentationml.notesSlide+xml">
        <DigestMethod Algorithm="http://www.w3.org/2001/04/xmldsig-more#sha384"/>
        <DigestValue>goAAhhORAp+L0HFMrR+hdCTUeEkqiqXOWufW5/Kkc07SNxImSEbik/Rf/OblYKUX</DigestValue>
      </Reference>
      <Reference URI="/ppt/notesSlides/notesSlide4.xml?ContentType=application/vnd.openxmlformats-officedocument.presentationml.notesSlide+xml">
        <DigestMethod Algorithm="http://www.w3.org/2001/04/xmldsig-more#sha384"/>
        <DigestValue>XxGssL37mWBQ4xFWljunQsgapb/St5Xi7yKDoIM+mHnPigogrBr2aBCYLG+4WuCh</DigestValue>
      </Reference>
      <Reference URI="/ppt/notesSlides/notesSlide5.xml?ContentType=application/vnd.openxmlformats-officedocument.presentationml.notesSlide+xml">
        <DigestMethod Algorithm="http://www.w3.org/2001/04/xmldsig-more#sha384"/>
        <DigestValue>kH2f2qzz7qXSr9W7IH7V7gG4ptWTEdMR3AdTrHUvgJ9fhZXqP5kXK9OS4CvQ9i8G</DigestValue>
      </Reference>
      <Reference URI="/ppt/notesSlides/notesSlide6.xml?ContentType=application/vnd.openxmlformats-officedocument.presentationml.notesSlide+xml">
        <DigestMethod Algorithm="http://www.w3.org/2001/04/xmldsig-more#sha384"/>
        <DigestValue>UVImN0Epn1+/gL1f+JHmrQS/igT/PK56aBz33fi4Z+hNKFXL0fp5dohAE9OqC9oe</DigestValue>
      </Reference>
      <Reference URI="/ppt/notesSlides/notesSlide7.xml?ContentType=application/vnd.openxmlformats-officedocument.presentationml.notesSlide+xml">
        <DigestMethod Algorithm="http://www.w3.org/2001/04/xmldsig-more#sha384"/>
        <DigestValue>sumlJaCSGj4Qp6pbPokNczoduMNSglK7hwx5YOWZ79bHxPKxNpxFX//jzX84khHX</DigestValue>
      </Reference>
      <Reference URI="/ppt/notesSlides/notesSlide8.xml?ContentType=application/vnd.openxmlformats-officedocument.presentationml.notesSlide+xml">
        <DigestMethod Algorithm="http://www.w3.org/2001/04/xmldsig-more#sha384"/>
        <DigestValue>SyVtLIPb0dskYV3ZTYFmqTvPaXfZ4kumjumgi2YJgbXG0SGUXwbFpkfM7ElTWpld</DigestValue>
      </Reference>
      <Reference URI="/ppt/presentation.xml?ContentType=application/vnd.openxmlformats-officedocument.presentationml.presentation.main+xml">
        <DigestMethod Algorithm="http://www.w3.org/2001/04/xmldsig-more#sha384"/>
        <DigestValue>75eLC/MF5mBKfNoCFJ8ApHcf0NMFXkelbsLwG/gn3lf/HTvm0GKJNQoKkW8evZJw</DigestValue>
      </Reference>
      <Reference URI="/ppt/presProps.xml?ContentType=application/vnd.openxmlformats-officedocument.presentationml.presProps+xml">
        <DigestMethod Algorithm="http://www.w3.org/2001/04/xmldsig-more#sha384"/>
        <DigestValue>zU2BBdlazz04huaEWPtrfQueWT5u8FsQjzqOtB9vppNhTfK+M+VoVqI01d6f//Xb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slideLayout1.xml?ContentType=application/vnd.openxmlformats-officedocument.presentationml.slideLayout+xml">
        <DigestMethod Algorithm="http://www.w3.org/2001/04/xmldsig-more#sha384"/>
        <DigestValue>+DghXc1UkqjXeY6J3kwMZyQVQ8zwiN7O1f8W0s1dzV1FWbBy5xQNiPjZ/bJEdGrw</DigestValue>
      </Reference>
      <Reference URI="/ppt/slideLayouts/slideLayout10.xml?ContentType=application/vnd.openxmlformats-officedocument.presentationml.slideLayout+xml">
        <DigestMethod Algorithm="http://www.w3.org/2001/04/xmldsig-more#sha384"/>
        <DigestValue>nYVehtw1mtvJHJMf7K2XjN6Oa2ub0AcAJ0FZDrsI57SQrKI3m9YFd5WMRz2SXOvF</DigestValue>
      </Reference>
      <Reference URI="/ppt/slideLayouts/slideLayout11.xml?ContentType=application/vnd.openxmlformats-officedocument.presentationml.slideLayout+xml">
        <DigestMethod Algorithm="http://www.w3.org/2001/04/xmldsig-more#sha384"/>
        <DigestValue>pJblpNddDJ7ERusit4copchDMJSCFY8SRBmaJgLdHey9Dhie+SA//2dSwc24kXWX</DigestValue>
      </Reference>
      <Reference URI="/ppt/slideLayouts/slideLayout12.xml?ContentType=application/vnd.openxmlformats-officedocument.presentationml.slideLayout+xml">
        <DigestMethod Algorithm="http://www.w3.org/2001/04/xmldsig-more#sha384"/>
        <DigestValue>RKq/ukapxhe46Nw48nmw5GVZ7UGoeXtZvwc0s/qXDZ4/mt9R501aFpx/BYizks14</DigestValue>
      </Reference>
      <Reference URI="/ppt/slideLayouts/slideLayout13.xml?ContentType=application/vnd.openxmlformats-officedocument.presentationml.slideLayout+xml">
        <DigestMethod Algorithm="http://www.w3.org/2001/04/xmldsig-more#sha384"/>
        <DigestValue>7AHmUMVGrqWgYZVRQq8MqvotTRkNGHrNoUFx0xyEpveb9t2LYGBWjrzMtlWVz2xX</DigestValue>
      </Reference>
      <Reference URI="/ppt/slideLayouts/slideLayout14.xml?ContentType=application/vnd.openxmlformats-officedocument.presentationml.slideLayout+xml">
        <DigestMethod Algorithm="http://www.w3.org/2001/04/xmldsig-more#sha384"/>
        <DigestValue>n5D44gLPMqlUbGnZI4SWt8JTQ+pIndlbmjfWKQKFUMWlc7dbq5xOycAjXg6wwkQc</DigestValue>
      </Reference>
      <Reference URI="/ppt/slideLayouts/slideLayout15.xml?ContentType=application/vnd.openxmlformats-officedocument.presentationml.slideLayout+xml">
        <DigestMethod Algorithm="http://www.w3.org/2001/04/xmldsig-more#sha384"/>
        <DigestValue>lJdUA5nqQeX9Iunli2h03h+wdIGiHNrqh1PF7AiK5B2v6OuLibJa7k6M2MS8K8A1</DigestValue>
      </Reference>
      <Reference URI="/ppt/slideLayouts/slideLayout16.xml?ContentType=application/vnd.openxmlformats-officedocument.presentationml.slideLayout+xml">
        <DigestMethod Algorithm="http://www.w3.org/2001/04/xmldsig-more#sha384"/>
        <DigestValue>P7sw41+/hMurB+87QQ1Uufx0QKYMhwziFvYRzTVF4MRoi3lHOMTF7GitNsrAoeEG</DigestValue>
      </Reference>
      <Reference URI="/ppt/slideLayouts/slideLayout17.xml?ContentType=application/vnd.openxmlformats-officedocument.presentationml.slideLayout+xml">
        <DigestMethod Algorithm="http://www.w3.org/2001/04/xmldsig-more#sha384"/>
        <DigestValue>7tWhht7EALl3KbG9uZmnrFAjN8t5/Xv7+0Tf1YpFDlbw2YVVAhgUrNPaHQ0+9/nR</DigestValue>
      </Reference>
      <Reference URI="/ppt/slideLayouts/slideLayout18.xml?ContentType=application/vnd.openxmlformats-officedocument.presentationml.slideLayout+xml">
        <DigestMethod Algorithm="http://www.w3.org/2001/04/xmldsig-more#sha384"/>
        <DigestValue>m05aaFPI0wWwbBtk5M3K3K8B050qOZvYb6uwrGYJy2nIrK0GCaQy7q4djcFgfj8T</DigestValue>
      </Reference>
      <Reference URI="/ppt/slideLayouts/slideLayout2.xml?ContentType=application/vnd.openxmlformats-officedocument.presentationml.slideLayout+xml">
        <DigestMethod Algorithm="http://www.w3.org/2001/04/xmldsig-more#sha384"/>
        <DigestValue>fcZNgcVF3CaZnt4+7T86IXQmGmLzyH09pjXBogY2kqk15xGtNvlx+tuwSuYRRg6B</DigestValue>
      </Reference>
      <Reference URI="/ppt/slideLayouts/slideLayout3.xml?ContentType=application/vnd.openxmlformats-officedocument.presentationml.slideLayout+xml">
        <DigestMethod Algorithm="http://www.w3.org/2001/04/xmldsig-more#sha384"/>
        <DigestValue>AJOK/X+D/vWB/cbSIkTahRTuCTjwwXcl2ccxprrxCEPVcefEvrgIBQENdRaoC0Y9</DigestValue>
      </Reference>
      <Reference URI="/ppt/slideLayouts/slideLayout4.xml?ContentType=application/vnd.openxmlformats-officedocument.presentationml.slideLayout+xml">
        <DigestMethod Algorithm="http://www.w3.org/2001/04/xmldsig-more#sha384"/>
        <DigestValue>AI0fBkyIslQ1MmM9sFhNckYIRI7tCG+nHFr8X+pCQtn/oxJA863wv1jbZsAPuHeO</DigestValue>
      </Reference>
      <Reference URI="/ppt/slideLayouts/slideLayout5.xml?ContentType=application/vnd.openxmlformats-officedocument.presentationml.slideLayout+xml">
        <DigestMethod Algorithm="http://www.w3.org/2001/04/xmldsig-more#sha384"/>
        <DigestValue>r6akZxyPjL4TylnDY6AaZZlOTVT2RHOPdkGcJnWYoivPArHpmeEa2bFsGxB6/BN6</DigestValue>
      </Reference>
      <Reference URI="/ppt/slideLayouts/slideLayout6.xml?ContentType=application/vnd.openxmlformats-officedocument.presentationml.slideLayout+xml">
        <DigestMethod Algorithm="http://www.w3.org/2001/04/xmldsig-more#sha384"/>
        <DigestValue>iUCd00LHneiFbkqhk2y+qF1aHeP29f490AoNzzjj3tusasE/kfgg/XkT/XVGGVyg</DigestValue>
      </Reference>
      <Reference URI="/ppt/slideLayouts/slideLayout7.xml?ContentType=application/vnd.openxmlformats-officedocument.presentationml.slideLayout+xml">
        <DigestMethod Algorithm="http://www.w3.org/2001/04/xmldsig-more#sha384"/>
        <DigestValue>JnrroDxq4gBejZ3K60z1D/e+4drW+SCCmx62ga8IAB9eRAUMicWeKD+/R7r5qthb</DigestValue>
      </Reference>
      <Reference URI="/ppt/slideLayouts/slideLayout8.xml?ContentType=application/vnd.openxmlformats-officedocument.presentationml.slideLayout+xml">
        <DigestMethod Algorithm="http://www.w3.org/2001/04/xmldsig-more#sha384"/>
        <DigestValue>gYEEV1xvvkAg06gKDIX1VePV+ymKQZK9wUD7HjymROYq94G8UZnlevP86uh27o38</DigestValue>
      </Reference>
      <Reference URI="/ppt/slideLayouts/slideLayout9.xml?ContentType=application/vnd.openxmlformats-officedocument.presentationml.slideLayout+xml">
        <DigestMethod Algorithm="http://www.w3.org/2001/04/xmldsig-more#sha384"/>
        <DigestValue>H271kgNCDjDPb9qfs2Kswd4sqHhzGTar/XmhrczyWhPRitRc3rBaQIQJtNAOXa1K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</Transform>
          <Transform Algorithm="http://www.w3.org/TR/2001/REC-xml-c14n-20010315"/>
        </Transforms>
        <DigestMethod Algorithm="http://www.w3.org/2001/04/xmldsig-more#sha384"/>
        <DigestValue>wEHdhFJBnKQdoD8p1ad6GEAfQgH+vqm06EQ+0Iuvy/USziyWvrcKukwV/bFmIsJN</DigestValue>
      </Reference>
      <Reference URI="/ppt/slideMasters/slideMaster1.xml?ContentType=application/vnd.openxmlformats-officedocument.presentationml.slideMaster+xml">
        <DigestMethod Algorithm="http://www.w3.org/2001/04/xmldsig-more#sha384"/>
        <DigestValue>sAgpdZGeqmz3/lpFFyXiiMwx8T9vwjQ0oVxj4hS9pM6iUeOyiB6rVzNhjkeG1uHX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2suKS/HEKG8U52iJX1WXbn6cfuQyw2eCgrTlQacGtTOdSrEIrfgbrUfJ1gGDGZHD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w4R/90qF1yj3ocfTkWWZ1syQypoyaddJOuW5YuI2eCkX1vSow8KL0UHCHneS4zfr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RUjj1AonDm4EJmBUJ5wlBhDPz3bGA48BsKDUxwg1vH7eUn0WYxAijVnMGVNtWqRC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HLlcM2YYaclEeJ2ydfmyBDce9Hwhto3lkMSYKvvzGg7PJc/HvTHl+QyTYlC3SifW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7ALJxxaGCQVe+w+lnLVoHA90cemfmxUgoo05Ks2pUG/amzqJ863sDJ6AdLkSI6Mo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qlcwn4uadOsWn13NXMPedEFW2vUNKMQV+A7dT74WWYo30tAnCFKh0mA7S7Rrr+qS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gO5/4GfZe/rF4Ebe9YtMJ+fluk1f7VcS9T3JC2XhQskzJBB7lS7BYYJDm5jNTtDI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KBkLOE1nddPeuQTIZ03fl1cCzd70SDdQLit90fIM2YFBYmjKpBJMCm0HbZPyAcgD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+JVGnQcSxy+zJftkp7UY+DSg2NnI7qgFA5JNHyQ2kbyXePp/+vCOCqRnTR53MWUr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xV6Ib9BEy2vqVxRTUKmfweqOQIzn7qm0m+Sb+Zn+0gaDQy9MiUXWEv9ciVcSKb8s</DigestValue>
      </Reference>
      <Reference URI="/ppt/slides/slide1.xml?ContentType=application/vnd.openxmlformats-officedocument.presentationml.slide+xml">
        <DigestMethod Algorithm="http://www.w3.org/2001/04/xmldsig-more#sha384"/>
        <DigestValue>thNbos+CMGtiNnlHIf/3oemU6p9JK4ZjPkXQTSFS4JlXBOUbn7NhVtlhT4OWr62y</DigestValue>
      </Reference>
      <Reference URI="/ppt/slides/slide10.xml?ContentType=application/vnd.openxmlformats-officedocument.presentationml.slide+xml">
        <DigestMethod Algorithm="http://www.w3.org/2001/04/xmldsig-more#sha384"/>
        <DigestValue>CL8AIQl45AnidhgYd73ZraD9aSXkLqV2Wn24NGN8UUzJs6RDsKSM8DIVxLCXWtkd</DigestValue>
      </Reference>
      <Reference URI="/ppt/slides/slide2.xml?ContentType=application/vnd.openxmlformats-officedocument.presentationml.slide+xml">
        <DigestMethod Algorithm="http://www.w3.org/2001/04/xmldsig-more#sha384"/>
        <DigestValue>bMRfYOq0iH4aUX6hsifCmzo7oIveCznR7CriP3pku7U0u/yQzlvs1H4ICZD27TYJ</DigestValue>
      </Reference>
      <Reference URI="/ppt/slides/slide3.xml?ContentType=application/vnd.openxmlformats-officedocument.presentationml.slide+xml">
        <DigestMethod Algorithm="http://www.w3.org/2001/04/xmldsig-more#sha384"/>
        <DigestValue>CBMfj8yFZew8JXq+R6oLAabcFP0Iw33IbHILzcILZ4FcImomM+7E3VLAbuMDJreS</DigestValue>
      </Reference>
      <Reference URI="/ppt/slides/slide4.xml?ContentType=application/vnd.openxmlformats-officedocument.presentationml.slide+xml">
        <DigestMethod Algorithm="http://www.w3.org/2001/04/xmldsig-more#sha384"/>
        <DigestValue>hp6l+duwd6GuqpClxfUKfVcES3qq8Bkf9TTo1msI4Gys1sXFOUaz9XGhk6S6m9IX</DigestValue>
      </Reference>
      <Reference URI="/ppt/slides/slide5.xml?ContentType=application/vnd.openxmlformats-officedocument.presentationml.slide+xml">
        <DigestMethod Algorithm="http://www.w3.org/2001/04/xmldsig-more#sha384"/>
        <DigestValue>/Bbo8GDR9n25LKJNy+t8jfCL8raqx6XuB7E3/8BfT/hlmvK3qamXVexr6OLldiNU</DigestValue>
      </Reference>
      <Reference URI="/ppt/slides/slide6.xml?ContentType=application/vnd.openxmlformats-officedocument.presentationml.slide+xml">
        <DigestMethod Algorithm="http://www.w3.org/2001/04/xmldsig-more#sha384"/>
        <DigestValue>1iyxjb6MSC2cnst5r7huC2Vv8pN8TkK5gnuIoK9oaFqBvoOh3zEtValmOzj8BjRd</DigestValue>
      </Reference>
      <Reference URI="/ppt/slides/slide7.xml?ContentType=application/vnd.openxmlformats-officedocument.presentationml.slide+xml">
        <DigestMethod Algorithm="http://www.w3.org/2001/04/xmldsig-more#sha384"/>
        <DigestValue>kZCBalGbBmuYPNzwjXvVNeqAbFs9DoQpukLR/c9fIfbZh+kV8d26HKLQC2E9Rbjq</DigestValue>
      </Reference>
      <Reference URI="/ppt/slides/slide8.xml?ContentType=application/vnd.openxmlformats-officedocument.presentationml.slide+xml">
        <DigestMethod Algorithm="http://www.w3.org/2001/04/xmldsig-more#sha384"/>
        <DigestValue>p7rsn7bLF4OK/5SMoQqbxzjV5HM6fSpvUVAi24q0ZkOJEQi+/dbdeyHZto46Qd0Y</DigestValue>
      </Reference>
      <Reference URI="/ppt/slides/slide9.xml?ContentType=application/vnd.openxmlformats-officedocument.presentationml.slide+xml">
        <DigestMethod Algorithm="http://www.w3.org/2001/04/xmldsig-more#sha384"/>
        <DigestValue>cByc6AHj+FNIALNdWrgMtJJcwMXJ1zr9Ql6pvHvvI3dFBphiURC2q5mCQgSprbKl</DigestValue>
      </Reference>
      <Reference URI="/ppt/tableStyles.xml?ContentType=application/vnd.openxmlformats-officedocument.presentationml.tableStyles+xml">
        <DigestMethod Algorithm="http://www.w3.org/2001/04/xmldsig-more#sha384"/>
        <DigestValue>jSMmfWTd/A5IMvV6gZsG7jabMDOHOur12n9Qjawh1IAoKDWed5uRsZJQsbW44llw</DigestValue>
      </Reference>
      <Reference URI="/ppt/theme/theme1.xml?ContentType=application/vnd.openxmlformats-officedocument.theme+xml">
        <DigestMethod Algorithm="http://www.w3.org/2001/04/xmldsig-more#sha384"/>
        <DigestValue>fZRAJ2dAHp/Q6TTDJpiTJwTh6A0a5Fo1zYyYXP1MC2wXfpKB9RUaCKO5Xhoc46bv</DigestValue>
      </Reference>
      <Reference URI="/ppt/theme/theme2.xml?ContentType=application/vnd.openxmlformats-officedocument.theme+xml">
        <DigestMethod Algorithm="http://www.w3.org/2001/04/xmldsig-more#sha384"/>
        <DigestValue>Z62kSY+e7jxlM6KhKalrM33QajZ7iRJLkuWN5Q06PKpm9rc83CQLmVP+hEPon+tU</DigestValue>
      </Reference>
      <Reference URI="/ppt/theme/theme3.xml?ContentType=application/vnd.openxmlformats-officedocument.theme+xml">
        <DigestMethod Algorithm="http://www.w3.org/2001/04/xmldsig-more#sha384"/>
        <DigestValue>Z62kSY+e7jxlM6KhKalrM33QajZ7iRJLkuWN5Q06PKpm9rc83CQLmVP+hEPon+tU</DigestValue>
      </Reference>
      <Reference URI="/ppt/viewProps.xml?ContentType=application/vnd.openxmlformats-officedocument.presentationml.viewProps+xml">
        <DigestMethod Algorithm="http://www.w3.org/2001/04/xmldsig-more#sha384"/>
        <DigestValue>4hdNCHA/2hYMn9jn8vAoKekc8FLwkP/D0p08ksaRRFzu2ym5Ty+NhxkAS/UKdWen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2025-09-21T06:01:46Z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Copyrighted material created by Amber Broadwell</SignatureComments>
          <WindowsVersion>10.0</WindowsVersion>
          <OfficeVersion>16.0.19127/27</OfficeVersion>
          <ApplicationVersion>16.0.19127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  <SignatureInfoV2 xmlns="http://schemas.microsoft.com/office/2006/digsig">
          <Address1/>
          <Address2/>
        </SignatureInfoV2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2025-09-21T06:01:46Z</xd:SigningTime>
          <xd:SigningCertificate>
            <xd:Cert>
              <xd:CertDigest>
                <DigestMethod Algorithm="http://www.w3.org/2001/04/xmldsig-more#sha384"/>
                <DigestValue>Sc6BgvioG0FjKzG4TPDsf9UhhgBJFHTfWUUbMcpSk8TIqilFz8DbVnWfpReu78TM</DigestValue>
              </xd:CertDigest>
              <xd:IssuerSerial>
                <X509IssuerName>CN=16cf9636-19d8-4d2b-a687-e5a4726640a0</X509IssuerName>
                <X509SerialNumber>3374198546283254469</X509SerialNumber>
              </xd:IssuerSerial>
            </xd:Cert>
          </xd:SigningCertificate>
          <xd:SignaturePolicyIdentifier>
            <xd:SignaturePolicyImplied/>
          </xd:SignaturePolicyIdentifier>
          <xd:SignatureProductionPlace>
            <xd:City/>
            <xd:StateOrProvince>Texas</xd:StateOrProvince>
            <xd:PostalCode/>
            <xd:CountryName>United States</xd:CountryName>
          </xd:SignatureProductionPlace>
          <xd:SignerRole>
            <xd:ClaimedRoles>
              <xd:ClaimedRole>Creative Designer</xd:ClaimedRole>
            </xd:ClaimedRoles>
          </xd:SignerRole>
        </xd:SignedSignatureProperties>
        <xd:SignedDataObjectProperties>
          <xd:CommitmentTypeIndication>
            <xd:CommitmentTypeId>
              <xd:Identifier>http://uri.etsi.org/01903/v1.2.2#ProofOfOrigin</xd:Identifier>
              <xd:Description>Created and approved this document</xd:Description>
            </xd:CommitmentTypeId>
            <xd:AllSignedDataObjects/>
            <xd:CommitmentTypeQualifiers>
              <xd:CommitmentTypeQualifier>Copyrighted material created by Amber Broadwell</xd:CommitmentTypeQualifier>
            </xd:CommitmentTypeQualifiers>
          </xd:CommitmentTypeIndication>
        </xd:SignedDataObjectProperties>
      </xd:SignedProperties>
    </xd:QualifyingProperties>
  </Object>
</Signatur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230e9df3-be65-4c73-a93b-d1236ebd677e"/>
    <ds:schemaRef ds:uri="71af3243-3dd4-4a8d-8c0d-dd76da1f02a5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{C25D2D20-36D7-4AF0-9568-F4B52A1C7387}tf45205285_win32</Template>
  <TotalTime>601</TotalTime>
  <Words>628</Words>
  <Application>Microsoft Office PowerPoint</Application>
  <PresentationFormat>Widescreen</PresentationFormat>
  <Paragraphs>75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DividendVTI</vt:lpstr>
      <vt:lpstr>W3C’s eGovernment Interest Group Meeting  Internal Employee Use Only</vt:lpstr>
      <vt:lpstr>Accessibility Principles and Promise</vt:lpstr>
      <vt:lpstr>Agenda</vt:lpstr>
      <vt:lpstr> Introduction: eGovernment Interest Group Welcomes Government IT and Policy Representatives </vt:lpstr>
      <vt:lpstr>Government Investment in Assistive Technology </vt:lpstr>
      <vt:lpstr>Topics</vt:lpstr>
      <vt:lpstr>Presenters</vt:lpstr>
      <vt:lpstr>Location, Date, and Registration</vt:lpstr>
      <vt:lpstr>About the eGovernment Interest Group</vt:lpstr>
      <vt:lpstr>Acknowledgements</vt:lpstr>
    </vt:vector>
  </TitlesOfParts>
  <Company>Southern New Hampshire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W3C's eGovernment Interest Group Stakeholder Meeting</dc:title>
  <dc:subject>W3C and Government Representatives Work Together</dc:subject>
  <dc:creator>Amber Broadwell</dc:creator>
  <cp:lastModifiedBy>Amber Broadwell</cp:lastModifiedBy>
  <cp:revision>4</cp:revision>
  <dcterms:created xsi:type="dcterms:W3CDTF">2025-07-13T20:28:25Z</dcterms:created>
  <dcterms:modified xsi:type="dcterms:W3CDTF">2025-09-21T06:01:00Z</dcterms:modified>
  <cp:category>Internal Press Release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